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18808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032" y="-96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1925" y="274639"/>
            <a:ext cx="3473499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430" y="274639"/>
            <a:ext cx="1022248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430" y="1600201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7434" y="1600201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2D86-A1BA-4370-87C5-EC3B17936A8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45C35-6568-4D61-B7C1-887044B6008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1500174"/>
            <a:ext cx="10098723" cy="210027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CONVOLUTION NEURAL NETWORKS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STRIDE</a:t>
            </a:r>
            <a:endParaRPr lang="en-US" dirty="0"/>
          </a:p>
        </p:txBody>
      </p:sp>
      <p:pic>
        <p:nvPicPr>
          <p:cNvPr id="98306" name="Picture 2" descr="Stri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38" y="1524001"/>
            <a:ext cx="10824774" cy="475297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884349" y="6248401"/>
            <a:ext cx="2904208" cy="356960"/>
          </a:xfrm>
          <a:prstGeom prst="rect">
            <a:avLst/>
          </a:prstGeom>
        </p:spPr>
        <p:txBody>
          <a:bodyPr wrap="square" lIns="79187" tIns="39594" rIns="79187" bIns="39594">
            <a:spAutoFit/>
          </a:bodyPr>
          <a:lstStyle/>
          <a:p>
            <a:r>
              <a:rPr lang="en-US" b="1" dirty="0" smtClean="0"/>
              <a:t>Filter with stride (s) =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40557" y="0"/>
            <a:ext cx="4489127" cy="1143000"/>
          </a:xfrm>
        </p:spPr>
        <p:txBody>
          <a:bodyPr/>
          <a:lstStyle/>
          <a:p>
            <a:r>
              <a:rPr lang="en-US" dirty="0" smtClean="0"/>
              <a:t>After Convolution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840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85728"/>
            <a:ext cx="11655465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0"/>
            <a:ext cx="11215766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3" y="214291"/>
            <a:ext cx="1128720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https://www.cs.cmu.edu/~aharley/vis/conv/flat.html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43008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85728"/>
            <a:ext cx="1143008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84027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23</Words>
  <Application>Microsoft Office PowerPoint</Application>
  <PresentationFormat>Custom</PresentationFormat>
  <Paragraphs>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CONVOLUTION NEURAL NETWORKS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STRIDE</vt:lpstr>
      <vt:lpstr>Slide 16</vt:lpstr>
      <vt:lpstr>Slide 17</vt:lpstr>
      <vt:lpstr>Slide 18</vt:lpstr>
      <vt:lpstr>After Convolution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https://www.cs.cmu.edu/~aharley/vis/conv/flat.html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2022-06-27T17:08:00Z</dcterms:created>
  <dcterms:modified xsi:type="dcterms:W3CDTF">2022-06-28T05:01:21Z</dcterms:modified>
</cp:coreProperties>
</file>